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3" r:id="rId6"/>
    <p:sldId id="261" r:id="rId7"/>
    <p:sldId id="264" r:id="rId8"/>
    <p:sldId id="265" r:id="rId9"/>
    <p:sldId id="266" r:id="rId10"/>
    <p:sldId id="25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A56CD7D-3F68-4503-851D-9E6FEA540280}" type="datetimeFigureOut">
              <a:rPr lang="cs-CZ" smtClean="0"/>
              <a:pPr/>
              <a:t>9.5.2012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C8C4FB3-ABB5-4F33-B43D-CD6DA660C4B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ozn%C3%A1mkov%C3%BD_blok" TargetMode="External"/><Relationship Id="rId2" Type="http://schemas.openxmlformats.org/officeDocument/2006/relationships/hyperlink" Target="http://en.wikipedia.org/wiki/File:Notepad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Textov%C3%BD_editor" TargetMode="External"/><Relationship Id="rId5" Type="http://schemas.openxmlformats.org/officeDocument/2006/relationships/hyperlink" Target="http://en.wikipedia.org/wiki/File:Pspad_256x256.png" TargetMode="External"/><Relationship Id="rId4" Type="http://schemas.openxmlformats.org/officeDocument/2006/relationships/hyperlink" Target="http://cs.wikipedia.org/wiki/PSPad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Textový </a:t>
            </a:r>
            <a:r>
              <a:rPr lang="cs-CZ" dirty="0" smtClean="0"/>
              <a:t>editor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5572140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(08.05.2012)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http://en.wikipedia.org/wiki/File:Notepad.png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http://cs.wikipedia.org/wiki/Pozn%C3%A1mkov%C3%BD_blok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http://cs.wikipedia.org/wiki/PSPad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http://en.wikipedia.org/wiki/File:Pspad_256x256.png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http://cs.wikipedia.org/wiki/Textov%C3%BD_editor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Textový editor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Program, který slouží k úpravám prostého textu neobsahujícího formátovací informace</a:t>
            </a:r>
          </a:p>
          <a:p>
            <a:r>
              <a:rPr lang="cs-CZ" dirty="0" smtClean="0"/>
              <a:t>Zaměřuje </a:t>
            </a:r>
            <a:r>
              <a:rPr lang="cs-CZ" dirty="0" smtClean="0"/>
              <a:t>se pouze na vytvoření obsahu 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4NUAGI3N\MP90030898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86124"/>
            <a:ext cx="2214578" cy="3143272"/>
          </a:xfrm>
          <a:prstGeom prst="rect">
            <a:avLst/>
          </a:prstGeom>
          <a:noFill/>
        </p:spPr>
      </p:pic>
      <p:pic>
        <p:nvPicPr>
          <p:cNvPr id="1027" name="Picture 3" descr="C:\Documents and Settings\Ondra\Local Settings\Temporary Internet Files\Content.IE5\XW4HJWA4\MP90040060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2496312" cy="3121152"/>
          </a:xfrm>
          <a:prstGeom prst="rect">
            <a:avLst/>
          </a:prstGeom>
          <a:noFill/>
        </p:spPr>
      </p:pic>
      <p:pic>
        <p:nvPicPr>
          <p:cNvPr id="1028" name="Picture 4" descr="C:\Documents and Settings\Ondra\Local Settings\Temporary Internet Files\Content.IE5\5Q5HXOCW\MP900399551[2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286124"/>
            <a:ext cx="2496312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72386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Textový Editor vs. procesor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 rozdíl od textových procesorů postrádají editory schopnost měnit vzhled obsahu dokumentu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 lvl="8"/>
            <a:r>
              <a:rPr lang="cs-CZ" dirty="0" smtClean="0"/>
              <a:t>                   </a:t>
            </a:r>
            <a:r>
              <a:rPr lang="cs-CZ" sz="7200" dirty="0" smtClean="0"/>
              <a:t>VS.</a:t>
            </a:r>
            <a:endParaRPr lang="cs-CZ" sz="7200" dirty="0"/>
          </a:p>
        </p:txBody>
      </p:sp>
      <p:pic>
        <p:nvPicPr>
          <p:cNvPr id="2050" name="Picture 2" descr="Soubor: Notepa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2438400" cy="2438400"/>
          </a:xfrm>
          <a:prstGeom prst="rect">
            <a:avLst/>
          </a:prstGeom>
          <a:noFill/>
        </p:spPr>
      </p:pic>
      <p:pic>
        <p:nvPicPr>
          <p:cNvPr id="2052" name="Picture 4" descr="File:Microsoft Word 2010 Icon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57628"/>
            <a:ext cx="1576390" cy="1576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Radek Straka"/>
          <p:cNvPicPr>
            <a:picLocks noChangeAspect="1" noChangeArrowheads="1"/>
          </p:cNvPicPr>
          <p:nvPr/>
        </p:nvPicPr>
        <p:blipFill>
          <a:blip r:embed="rId2"/>
          <a:srcRect l="8333" t="19590" r="12499" b="10447"/>
          <a:stretch>
            <a:fillRect/>
          </a:stretch>
        </p:blipFill>
        <p:spPr bwMode="auto">
          <a:xfrm>
            <a:off x="1643042" y="4214818"/>
            <a:ext cx="1857388" cy="2443932"/>
          </a:xfrm>
          <a:prstGeom prst="rect">
            <a:avLst/>
          </a:prstGeom>
          <a:noFill/>
        </p:spPr>
      </p:pic>
      <p:sp>
        <p:nvSpPr>
          <p:cNvPr id="6" name="Zaoblený obdélníkový popisek 5"/>
          <p:cNvSpPr/>
          <p:nvPr/>
        </p:nvSpPr>
        <p:spPr>
          <a:xfrm>
            <a:off x="1214414" y="1214422"/>
            <a:ext cx="5286412" cy="285752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FF0000"/>
                </a:solidFill>
              </a:rPr>
              <a:t>Textové procesory se velmi často pletou s textovými editory!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2233527">
            <a:off x="4867453" y="881323"/>
            <a:ext cx="3298633" cy="1143000"/>
          </a:xfrm>
        </p:spPr>
        <p:txBody>
          <a:bodyPr>
            <a:normAutofit/>
          </a:bodyPr>
          <a:lstStyle/>
          <a:p>
            <a:r>
              <a:rPr lang="cs-CZ" sz="6000" dirty="0" smtClean="0">
                <a:solidFill>
                  <a:srgbClr val="FF0000"/>
                </a:solidFill>
              </a:rPr>
              <a:t>Pozor !</a:t>
            </a:r>
            <a:endParaRPr lang="cs-CZ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formátovací 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Velikost písmen</a:t>
            </a:r>
          </a:p>
          <a:p>
            <a:r>
              <a:rPr lang="cs-CZ" dirty="0" smtClean="0"/>
              <a:t>Podtržení</a:t>
            </a:r>
          </a:p>
          <a:p>
            <a:r>
              <a:rPr lang="cs-CZ" dirty="0" smtClean="0"/>
              <a:t>Kurzíva</a:t>
            </a:r>
          </a:p>
          <a:p>
            <a:r>
              <a:rPr lang="cs-CZ" dirty="0" smtClean="0"/>
              <a:t>Nadpisy </a:t>
            </a:r>
          </a:p>
          <a:p>
            <a:r>
              <a:rPr lang="cs-CZ" dirty="0" smtClean="0"/>
              <a:t>Tučnost</a:t>
            </a:r>
          </a:p>
          <a:p>
            <a:r>
              <a:rPr lang="cs-CZ" dirty="0" smtClean="0"/>
              <a:t>atd.</a:t>
            </a:r>
            <a:endParaRPr lang="cs-CZ" dirty="0"/>
          </a:p>
        </p:txBody>
      </p:sp>
      <p:pic>
        <p:nvPicPr>
          <p:cNvPr id="18434" name="Picture 2" descr="C:\Documents and Settings\Ondra\Local Settings\Temporary Internet Files\Content.IE5\4NUAGI3N\MC900233954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786058"/>
            <a:ext cx="2871133" cy="29666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Prostý text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Neobsahuje formátovací informace</a:t>
            </a:r>
          </a:p>
          <a:p>
            <a:r>
              <a:rPr lang="cs-CZ" dirty="0" smtClean="0"/>
              <a:t>Obsahuje pouze čitelný obsah</a:t>
            </a:r>
          </a:p>
          <a:p>
            <a:r>
              <a:rPr lang="pl-PL" dirty="0" smtClean="0"/>
              <a:t>Nelze v něm nic skrýt</a:t>
            </a:r>
            <a:endParaRPr lang="cs-CZ" dirty="0"/>
          </a:p>
        </p:txBody>
      </p:sp>
      <p:pic>
        <p:nvPicPr>
          <p:cNvPr id="19458" name="Picture 2" descr="C:\Documents and Settings\Ondra\Local Settings\Temporary Internet Files\Content.IE5\XW4HJWA4\MP90030961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02830">
            <a:off x="3608409" y="3242865"/>
            <a:ext cx="3657600" cy="2609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formátovaný text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Obsahuje formátovací (nebo jiné) informace, které mění vzhled textu</a:t>
            </a:r>
            <a:endParaRPr lang="cs-CZ" dirty="0"/>
          </a:p>
        </p:txBody>
      </p:sp>
      <p:pic>
        <p:nvPicPr>
          <p:cNvPr id="20482" name="Picture 2" descr="C:\Documents and Settings\Ondra\Local Settings\Temporary Internet Files\Content.IE5\4NUAGI3N\MP90030939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071810"/>
            <a:ext cx="3657600" cy="2389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Poznámkový blok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9416"/>
            <a:ext cx="7400948" cy="4846320"/>
          </a:xfrm>
        </p:spPr>
        <p:txBody>
          <a:bodyPr/>
          <a:lstStyle/>
          <a:p>
            <a:r>
              <a:rPr lang="cs-CZ" dirty="0" smtClean="0"/>
              <a:t>Textový editor obsažený v Microsoft Windows</a:t>
            </a:r>
          </a:p>
          <a:p>
            <a:r>
              <a:rPr lang="cs-CZ" dirty="0" smtClean="0"/>
              <a:t>Jeden z nejběžnějších čistě textových editorů</a:t>
            </a:r>
          </a:p>
          <a:p>
            <a:r>
              <a:rPr lang="cs-CZ" dirty="0" smtClean="0"/>
              <a:t>Výsledný soubor – typicky s příponou .TXT</a:t>
            </a:r>
            <a:endParaRPr lang="cs-CZ" b="1" dirty="0"/>
          </a:p>
        </p:txBody>
      </p:sp>
      <p:pic>
        <p:nvPicPr>
          <p:cNvPr id="4" name="Picture 2" descr="Soubor: Notepa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357562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err="1" smtClean="0"/>
              <a:t>PSPad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Celosvětově rozšířený </a:t>
            </a:r>
            <a:r>
              <a:rPr lang="cs-CZ" dirty="0" err="1" smtClean="0"/>
              <a:t>freewarový</a:t>
            </a:r>
            <a:r>
              <a:rPr lang="cs-CZ" dirty="0" smtClean="0"/>
              <a:t> textový editor</a:t>
            </a:r>
          </a:p>
          <a:p>
            <a:r>
              <a:rPr lang="cs-CZ" dirty="0" smtClean="0"/>
              <a:t>Program vyvíjí český programátor Jan Fiala</a:t>
            </a:r>
            <a:endParaRPr lang="cs-CZ" dirty="0"/>
          </a:p>
        </p:txBody>
      </p:sp>
      <p:pic>
        <p:nvPicPr>
          <p:cNvPr id="21506" name="Picture 2" descr="Soubor: pspad 256x25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71876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641</TotalTime>
  <Words>111</Words>
  <Application>Microsoft Office PowerPoint</Application>
  <PresentationFormat>Předvádění na obrazovce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Bohatý</vt:lpstr>
      <vt:lpstr>Textový editor</vt:lpstr>
      <vt:lpstr>Textový editor obecně</vt:lpstr>
      <vt:lpstr>Textový Editor vs. procesor</vt:lpstr>
      <vt:lpstr>Pozor !</vt:lpstr>
      <vt:lpstr>formátovací informace</vt:lpstr>
      <vt:lpstr>Prostý text</vt:lpstr>
      <vt:lpstr>formátovaný text</vt:lpstr>
      <vt:lpstr>Poznámkový blok</vt:lpstr>
      <vt:lpstr>PSPad</vt:lpstr>
      <vt:lpstr>Zdroje (08.05.2012)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Textový editor</dc:title>
  <dc:creator>Ondra</dc:creator>
  <cp:lastModifiedBy>Ondra</cp:lastModifiedBy>
  <cp:revision>9</cp:revision>
  <dcterms:created xsi:type="dcterms:W3CDTF">2012-05-08T08:58:27Z</dcterms:created>
  <dcterms:modified xsi:type="dcterms:W3CDTF">2012-05-09T12:14:24Z</dcterms:modified>
</cp:coreProperties>
</file>